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729"/>
  </p:normalViewPr>
  <p:slideViewPr>
    <p:cSldViewPr snapToGrid="0" showGuides="1">
      <p:cViewPr varScale="1">
        <p:scale>
          <a:sx n="107" d="100"/>
          <a:sy n="107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62816-B468-CEBE-010F-5BE90CDED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2B429-940F-524C-CE30-4E7AD08BD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63E8-9387-2A64-E839-EA25B7AD4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FBDF9-A4DA-2B59-6C6F-02ADAAA7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AFAE8-86F7-5D76-FB19-0E86BD14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FD708-9537-5895-9748-441870C75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ED9B2-874E-9829-D278-DEDE1D84C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A762A-BD13-18A6-6754-723CB029D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6D2B9-B962-06D5-CB62-A22B9B7EF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302EB-C937-BBBE-B5CA-DC2A0406C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2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3A5C54-927D-A7B8-CF72-5B413A331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D0B540-53B0-7C3F-4E86-69A9C946D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FF428-DDD6-D002-7A0F-851B7BD87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33011-B0FD-C2AB-8AAE-57A9B07FD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A66AA-47A8-3877-B4B6-9FDED956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ED21F-08FA-9E74-302A-7C05C10AA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4E66B-514D-D3E6-BC27-465D9185A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7E4C0-5DA4-632B-CDA9-77E2FC764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57319-FA19-1C47-6FE8-6340BE32B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7562C-CDEB-1606-48B0-C8FE724C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3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DB79-7ACA-9F27-E400-1EDEDB2EA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7C73F-2668-DA01-C72C-D425CDAFC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C1877-654D-F024-A0DE-BACE2844F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4BF02-9E59-508D-DC05-B4E649BD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7AB09-3F90-C617-6E7F-9B9E8FA7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3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55806-C9BD-3EFF-28B8-1A3120A2E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C049A-D4BF-EB0C-A129-F9E7D8D79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FCF28-59C1-5AE8-C7D0-BF7143BA0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1821E-645E-CA50-6903-243DC9B3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34C13-563D-288E-6E61-287AA93CB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578A6-D4E8-B747-A517-260CD8B57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46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44178-D420-68A3-9D08-14FF6731B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AABEB-3F62-0A46-600A-F0C9878BE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51261-7AD5-EA1B-326D-CA99FE1D6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EA93EE-8BB1-436A-C29F-35C01169C4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E16330-98AA-D4A0-8ED5-EE259AF5AF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26EA30-72F9-B361-F68D-A337F5D0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F548C2-0B22-C5BB-0C56-A0212044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1E8EE4-D2D3-238E-BD8B-892BFE192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1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234C4-36E1-D9CF-B28A-6491A450B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791A6C-B9A5-FBE1-B6E7-67683E0C5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097DC-1083-6283-5BFF-BEBFAE06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AD051-9832-E213-5F3C-DC91687DF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2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DBD289-9952-C206-70FE-47F4F4E00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899631-7E2B-3878-36AB-F4FE4C783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296B6-2FEF-1FC2-E4F0-1B1DC538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9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93DF9-1897-0B67-CDA4-054C7122B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36BDF-562D-016B-7FBC-8859F50D7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099B8-1D3D-BD01-72D3-759AAD3C5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B9801-F425-07B3-B1AB-E65629690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BF872-AF03-8CAA-D14F-4BBF3E69B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4157C-8E28-EFA5-C884-E4011F21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1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C7746-5385-CF09-1D73-9F6A54B17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D4B65-B742-4075-AD8E-C359D55DD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1E402-EC9B-01E3-8FB1-BE1B51895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5482C-35CE-6129-5A04-0715894D7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D33C4-CE61-4B91-CE3B-05EC43A5D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5C344-5D1E-D3E1-5FD0-F6C3B3FC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3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C855C5-9EEB-FD07-4AA0-C658D6D98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50462-FC34-0BE2-6FC5-FDF8EC30A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EC3FA-9EE4-911F-8E04-7AC5109FF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B36916-E6EC-0544-BFF8-75976E0544B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5861E-9E9C-D1BE-AADC-C09F2A5290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40DA-EE8E-8669-0D79-8D4C81924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26591B-E098-2042-B45B-5CEA44794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2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917FB-3488-7981-99AA-E3A1110C03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– typically clever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9682A-5B89-C6E0-4ADF-1C977F0C3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 (* </a:t>
            </a:r>
            <a:r>
              <a:rPr lang="en-US"/>
              <a:t>by SOEM members)</a:t>
            </a:r>
            <a:endParaRPr lang="en-US" dirty="0"/>
          </a:p>
          <a:p>
            <a:r>
              <a:rPr lang="en-US" dirty="0"/>
              <a:t>Affiliated Institutions</a:t>
            </a:r>
          </a:p>
        </p:txBody>
      </p:sp>
    </p:spTree>
    <p:extLst>
      <p:ext uri="{BB962C8B-B14F-4D97-AF65-F5344CB8AC3E}">
        <p14:creationId xmlns:p14="http://schemas.microsoft.com/office/powerpoint/2010/main" val="756845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694A3-C502-F7BF-9FFA-23A6ECAC6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28691-D55C-787D-85CA-474E9D5FA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use additional slides as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6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3A377-B8C8-D266-BFCE-193A4151D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4A452-A6E5-FF88-5368-81CCE76C0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of presentation including relevant history and physical exam.</a:t>
            </a:r>
          </a:p>
          <a:p>
            <a:r>
              <a:rPr lang="en-US" dirty="0"/>
              <a:t>If presenting lab data, please include normal ranges if it is a value with variation across hospitals (e.g. CRP)</a:t>
            </a:r>
          </a:p>
          <a:p>
            <a:r>
              <a:rPr lang="en-US" dirty="0"/>
              <a:t>You may use additional slides as necessary</a:t>
            </a:r>
          </a:p>
        </p:txBody>
      </p:sp>
    </p:spTree>
    <p:extLst>
      <p:ext uri="{BB962C8B-B14F-4D97-AF65-F5344CB8AC3E}">
        <p14:creationId xmlns:p14="http://schemas.microsoft.com/office/powerpoint/2010/main" val="289908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8AC84-C3D7-9D6D-C67D-3812DC007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268EC-6005-8A4D-039B-B2FA41AAC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still images, please include here. You may also submit them as separate files to ensure quality of images.</a:t>
            </a:r>
          </a:p>
          <a:p>
            <a:r>
              <a:rPr lang="en-US" dirty="0"/>
              <a:t>If moving images (e.g. ultrasound), you may embed here OR submit as separate file and tell judges to refer to it elsewhere</a:t>
            </a:r>
          </a:p>
        </p:txBody>
      </p:sp>
    </p:spTree>
    <p:extLst>
      <p:ext uri="{BB962C8B-B14F-4D97-AF65-F5344CB8AC3E}">
        <p14:creationId xmlns:p14="http://schemas.microsoft.com/office/powerpoint/2010/main" val="3229996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42230-298D-9F09-DFC4-9CE1CC82C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40D7C-C987-A59D-F160-FB11C1C68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additional information or data that you may want to include, such as additional interventions</a:t>
            </a:r>
          </a:p>
          <a:p>
            <a:r>
              <a:rPr lang="en-US" dirty="0"/>
              <a:t>You may use additional slides as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6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EFAD5-6A62-7E41-9B7E-C74DA524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diagnosis?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73123-5904-C616-CC5D-3707706DF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</a:t>
            </a:r>
          </a:p>
          <a:p>
            <a:r>
              <a:rPr lang="en-US" dirty="0"/>
              <a:t>B.</a:t>
            </a:r>
          </a:p>
          <a:p>
            <a:r>
              <a:rPr lang="en-US" dirty="0"/>
              <a:t>C.</a:t>
            </a:r>
          </a:p>
          <a:p>
            <a:r>
              <a:rPr lang="en-US" dirty="0"/>
              <a:t>D.</a:t>
            </a:r>
          </a:p>
          <a:p>
            <a:r>
              <a:rPr lang="en-US" dirty="0"/>
              <a:t>E.</a:t>
            </a:r>
          </a:p>
          <a:p>
            <a:r>
              <a:rPr lang="en-US" dirty="0"/>
              <a:t>*** include 5 plausible possible answers</a:t>
            </a:r>
          </a:p>
        </p:txBody>
      </p:sp>
    </p:spTree>
    <p:extLst>
      <p:ext uri="{BB962C8B-B14F-4D97-AF65-F5344CB8AC3E}">
        <p14:creationId xmlns:p14="http://schemas.microsoft.com/office/powerpoint/2010/main" val="314686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DA01D-A4C3-FD19-1111-539DAAABD2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Diagnosis: -------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D94C6-895F-EF67-D3AD-7C08CB9944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7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D44B9-1D5C-AFD8-E272-347934A4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B0AA2-8BC0-0899-606D-18976E1D1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include additional information about the case such as patient course and outcome</a:t>
            </a:r>
          </a:p>
          <a:p>
            <a:r>
              <a:rPr lang="en-US" dirty="0"/>
              <a:t>You may use additional slides as necessary</a:t>
            </a:r>
          </a:p>
        </p:txBody>
      </p:sp>
    </p:spTree>
    <p:extLst>
      <p:ext uri="{BB962C8B-B14F-4D97-AF65-F5344CB8AC3E}">
        <p14:creationId xmlns:p14="http://schemas.microsoft.com/office/powerpoint/2010/main" val="425867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110EC-588C-E657-4C13-BAC1F3E08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04B06-CEF6-B48D-7654-F30F48BDB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here discussion of the correct diagnosis with relevant educational pearls</a:t>
            </a:r>
          </a:p>
          <a:p>
            <a:r>
              <a:rPr lang="en-US" dirty="0"/>
              <a:t>You may use additional slides as necessary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80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54CDC-82C1-A2CC-E080-883505D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1DE44-BE5B-3289-A603-F200BE5AF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a discussion on why the other answer choices were incorrect. </a:t>
            </a:r>
          </a:p>
          <a:p>
            <a:r>
              <a:rPr lang="en-US" dirty="0"/>
              <a:t>You may use additional slides as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45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225</Words>
  <Application>Microsoft Macintosh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Title – typically clever</vt:lpstr>
      <vt:lpstr>Case</vt:lpstr>
      <vt:lpstr>Visual Media</vt:lpstr>
      <vt:lpstr>Case continued</vt:lpstr>
      <vt:lpstr>What is the diagnosis?</vt:lpstr>
      <vt:lpstr>Diagnosis: -------</vt:lpstr>
      <vt:lpstr>Case continued</vt:lpstr>
      <vt:lpstr>Discussion</vt:lpstr>
      <vt:lpstr>Discussion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typically clever</dc:title>
  <dc:creator>Agarwal, Maneesha</dc:creator>
  <cp:lastModifiedBy>Agarwal, Maneesha</cp:lastModifiedBy>
  <cp:revision>3</cp:revision>
  <dcterms:created xsi:type="dcterms:W3CDTF">2024-05-14T18:58:39Z</dcterms:created>
  <dcterms:modified xsi:type="dcterms:W3CDTF">2024-05-15T14:46:29Z</dcterms:modified>
</cp:coreProperties>
</file>